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ABAB"/>
    <a:srgbClr val="E8E8E8"/>
    <a:srgbClr val="5B1309"/>
    <a:srgbClr val="8A1D0D"/>
    <a:srgbClr val="F4C9C4"/>
    <a:srgbClr val="D63C2B"/>
    <a:srgbClr val="004068"/>
    <a:srgbClr val="006FB3"/>
    <a:srgbClr val="A4E1F2"/>
    <a:srgbClr val="35BB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70" d="100"/>
          <a:sy n="70" d="100"/>
        </p:scale>
        <p:origin x="-1506" y="4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gradFill flip="none" rotWithShape="1">
            <a:gsLst>
              <a:gs pos="0">
                <a:srgbClr val="E8E8E8"/>
              </a:gs>
              <a:gs pos="100000">
                <a:srgbClr val="ABABA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390241" y="450156"/>
            <a:ext cx="47912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Большой заголовок</a:t>
            </a:r>
            <a:r>
              <a:rPr lang="ru-RU" sz="40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 </a:t>
            </a:r>
            <a:r>
              <a:rPr lang="ru-RU" sz="4000" b="1" i="1" dirty="0" smtClean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</a:t>
            </a:r>
            <a:r>
              <a:rPr lang="ru-RU" sz="4000" b="1" i="1" dirty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М</a:t>
            </a:r>
            <a:r>
              <a:rPr lang="ru-RU" sz="4000" b="1" i="1" dirty="0" smtClean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аркетинг-кит»</a:t>
            </a:r>
            <a:endParaRPr lang="ru-RU" sz="4000" b="1" dirty="0">
              <a:solidFill>
                <a:schemeClr val="bg1"/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923" y="1746300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/>
                </a:solidFill>
              </a:rPr>
              <a:t>event</a:t>
            </a:r>
            <a:r>
              <a:rPr lang="ru-RU" sz="1800" i="1" dirty="0">
                <a:solidFill>
                  <a:schemeClr val="bg1"/>
                </a:solidFill>
              </a:rPr>
              <a:t>-агентств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0241" y="9220830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наши клиенты:</a:t>
            </a:r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32292" y="9667180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6578" y="9667180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05" y="9637836"/>
            <a:ext cx="3137471" cy="5334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1115">
            <a:off x="3214987" y="6617279"/>
            <a:ext cx="3539238" cy="2174146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4155">
            <a:off x="-882467" y="3401387"/>
            <a:ext cx="3211058" cy="2563347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020">
            <a:off x="453968" y="5089577"/>
            <a:ext cx="2569529" cy="3561278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584">
            <a:off x="3963118" y="3147795"/>
            <a:ext cx="2387553" cy="3482708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4415">
            <a:off x="5942516" y="4122875"/>
            <a:ext cx="2564641" cy="3568594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0285">
            <a:off x="1574647" y="3493783"/>
            <a:ext cx="2546254" cy="3490881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30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29</cp:revision>
  <dcterms:created xsi:type="dcterms:W3CDTF">2011-06-17T23:30:18Z</dcterms:created>
  <dcterms:modified xsi:type="dcterms:W3CDTF">2011-06-20T22:50:36Z</dcterms:modified>
</cp:coreProperties>
</file>